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567" r:id="rId17"/>
    <p:sldId id="574" r:id="rId18"/>
    <p:sldId id="577" r:id="rId19"/>
    <p:sldId id="578" r:id="rId20"/>
    <p:sldId id="576" r:id="rId21"/>
    <p:sldId id="575" r:id="rId22"/>
    <p:sldId id="580" r:id="rId23"/>
    <p:sldId id="573" r:id="rId24"/>
    <p:sldId id="582" r:id="rId25"/>
    <p:sldId id="583" r:id="rId26"/>
    <p:sldId id="584" r:id="rId27"/>
    <p:sldId id="585" r:id="rId28"/>
    <p:sldId id="586" r:id="rId29"/>
    <p:sldId id="589" r:id="rId30"/>
    <p:sldId id="587" r:id="rId31"/>
    <p:sldId id="590" r:id="rId32"/>
    <p:sldId id="571" r:id="rId33"/>
    <p:sldId id="591" r:id="rId34"/>
    <p:sldId id="600" r:id="rId35"/>
    <p:sldId id="568" r:id="rId36"/>
    <p:sldId id="569" r:id="rId37"/>
    <p:sldId id="570" r:id="rId38"/>
    <p:sldId id="615" r:id="rId39"/>
    <p:sldId id="601" r:id="rId40"/>
    <p:sldId id="572" r:id="rId41"/>
    <p:sldId id="606" r:id="rId42"/>
    <p:sldId id="608" r:id="rId43"/>
    <p:sldId id="607" r:id="rId44"/>
    <p:sldId id="609" r:id="rId45"/>
    <p:sldId id="610" r:id="rId46"/>
    <p:sldId id="602" r:id="rId47"/>
    <p:sldId id="612" r:id="rId48"/>
    <p:sldId id="611" r:id="rId49"/>
    <p:sldId id="533" r:id="rId50"/>
    <p:sldId id="490" r:id="rId51"/>
    <p:sldId id="605" r:id="rId52"/>
    <p:sldId id="557" r:id="rId53"/>
    <p:sldId id="561" r:id="rId54"/>
    <p:sldId id="563" r:id="rId55"/>
    <p:sldId id="260" r:id="rId56"/>
    <p:sldId id="537" r:id="rId57"/>
    <p:sldId id="493" r:id="rId58"/>
    <p:sldId id="492" r:id="rId59"/>
    <p:sldId id="534" r:id="rId60"/>
    <p:sldId id="622" r:id="rId61"/>
    <p:sldId id="617" r:id="rId62"/>
    <p:sldId id="623" r:id="rId63"/>
    <p:sldId id="624" r:id="rId64"/>
    <p:sldId id="619" r:id="rId65"/>
    <p:sldId id="625" r:id="rId66"/>
    <p:sldId id="620" r:id="rId67"/>
    <p:sldId id="560" r:id="rId68"/>
    <p:sldId id="626" r:id="rId69"/>
    <p:sldId id="627" r:id="rId70"/>
    <p:sldId id="597" r:id="rId71"/>
    <p:sldId id="596" r:id="rId72"/>
    <p:sldId id="559" r:id="rId73"/>
    <p:sldId id="556" r:id="rId74"/>
    <p:sldId id="535" r:id="rId75"/>
    <p:sldId id="536" r:id="rId76"/>
    <p:sldId id="528" r:id="rId77"/>
    <p:sldId id="558" r:id="rId78"/>
    <p:sldId id="564" r:id="rId79"/>
    <p:sldId id="565" r:id="rId80"/>
    <p:sldId id="599" r:id="rId81"/>
    <p:sldId id="598" r:id="rId82"/>
    <p:sldId id="549" r:id="rId83"/>
    <p:sldId id="538" r:id="rId84"/>
    <p:sldId id="497" r:id="rId85"/>
    <p:sldId id="553" r:id="rId86"/>
    <p:sldId id="616" r:id="rId87"/>
    <p:sldId id="491" r:id="rId88"/>
    <p:sldId id="523" r:id="rId89"/>
    <p:sldId id="499" r:id="rId90"/>
    <p:sldId id="500" r:id="rId91"/>
    <p:sldId id="502" r:id="rId92"/>
    <p:sldId id="544" r:id="rId93"/>
    <p:sldId id="550" r:id="rId94"/>
    <p:sldId id="554" r:id="rId95"/>
    <p:sldId id="555" r:id="rId96"/>
    <p:sldId id="498" r:id="rId97"/>
    <p:sldId id="539" r:id="rId98"/>
    <p:sldId id="540" r:id="rId99"/>
    <p:sldId id="541" r:id="rId100"/>
    <p:sldId id="551" r:id="rId101"/>
    <p:sldId id="504" r:id="rId102"/>
    <p:sldId id="543" r:id="rId103"/>
    <p:sldId id="545" r:id="rId104"/>
    <p:sldId id="524" r:id="rId105"/>
    <p:sldId id="495" r:id="rId106"/>
    <p:sldId id="552" r:id="rId107"/>
    <p:sldId id="261" r:id="rId108"/>
    <p:sldId id="494" r:id="rId109"/>
    <p:sldId id="542" r:id="rId110"/>
    <p:sldId id="525" r:id="rId111"/>
    <p:sldId id="526" r:id="rId112"/>
    <p:sldId id="527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  <p14:section name="Methods" id="{7911CE6D-3589-49A8-9CF2-5D2682ACCF56}">
          <p14:sldIdLst>
            <p14:sldId id="533"/>
            <p14:sldId id="490"/>
            <p14:sldId id="605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622"/>
            <p14:sldId id="617"/>
            <p14:sldId id="623"/>
            <p14:sldId id="624"/>
            <p14:sldId id="619"/>
            <p14:sldId id="625"/>
            <p14:sldId id="620"/>
            <p14:sldId id="560"/>
            <p14:sldId id="626"/>
            <p14:sldId id="627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 varScale="1">
        <p:scale>
          <a:sx n="72" d="100"/>
          <a:sy n="72" d="100"/>
        </p:scale>
        <p:origin x="208" y="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9.jpeg"/><Relationship Id="rId4" Type="http://schemas.openxmlformats.org/officeDocument/2006/relationships/image" Target="../media/image168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8" Type="http://schemas.openxmlformats.org/officeDocument/2006/relationships/image" Target="../media/image451.png"/><Relationship Id="rId12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6" Type="http://schemas.openxmlformats.org/officeDocument/2006/relationships/image" Target="../media/image431.png"/><Relationship Id="rId15" Type="http://schemas.openxmlformats.org/officeDocument/2006/relationships/image" Target="../media/image46.png"/><Relationship Id="rId10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8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0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1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5BE50-6825-395E-C77E-50B8B2D68C12}"/>
              </a:ext>
            </a:extLst>
          </p:cNvPr>
          <p:cNvGrpSpPr/>
          <p:nvPr/>
        </p:nvGrpSpPr>
        <p:grpSpPr>
          <a:xfrm>
            <a:off x="635522" y="1646101"/>
            <a:ext cx="1463040" cy="914400"/>
            <a:chOff x="613385" y="357584"/>
            <a:chExt cx="1755228" cy="11456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C4F150-8BB0-15F4-6E48-E6DDE8FA4207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5281E6-EE57-12D4-ED29-65DC1261F902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656CFB-38D3-671E-7F3E-FDFB386F6D7A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007919-4A9B-CDCC-7435-72FEB2B63F9E}"/>
              </a:ext>
            </a:extLst>
          </p:cNvPr>
          <p:cNvGrpSpPr/>
          <p:nvPr/>
        </p:nvGrpSpPr>
        <p:grpSpPr>
          <a:xfrm>
            <a:off x="623055" y="2783567"/>
            <a:ext cx="1463040" cy="914400"/>
            <a:chOff x="613385" y="357584"/>
            <a:chExt cx="1755228" cy="11456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4B1B70-73C6-B1D0-45BF-06080C96865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720518-B498-CC24-F558-5A73C97763E0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904BFD-5239-4D34-AB8F-C9E05F0D639C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19E119-087D-741C-0C44-A4202E7B730B}"/>
              </a:ext>
            </a:extLst>
          </p:cNvPr>
          <p:cNvGrpSpPr/>
          <p:nvPr/>
        </p:nvGrpSpPr>
        <p:grpSpPr>
          <a:xfrm>
            <a:off x="579060" y="4864553"/>
            <a:ext cx="1463040" cy="914400"/>
            <a:chOff x="613385" y="357584"/>
            <a:chExt cx="1755228" cy="114562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A5FDB6-7D63-B0FD-1785-65FEDC371586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349629-4457-6A2A-08D6-1B504728074D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A0EE13-2E11-4F61-00B1-9182218E07B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7A54966-9FCF-5E5B-3B15-0D26A6B1555F}"/>
              </a:ext>
            </a:extLst>
          </p:cNvPr>
          <p:cNvSpPr/>
          <p:nvPr/>
        </p:nvSpPr>
        <p:spPr>
          <a:xfrm>
            <a:off x="1310335" y="39210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E38D80-2BE4-E996-42D3-A0FD532B909C}"/>
              </a:ext>
            </a:extLst>
          </p:cNvPr>
          <p:cNvSpPr/>
          <p:nvPr/>
        </p:nvSpPr>
        <p:spPr>
          <a:xfrm>
            <a:off x="1308896" y="423553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FC1DD4-4D1C-812F-755F-A4F8D9CCB2B1}"/>
              </a:ext>
            </a:extLst>
          </p:cNvPr>
          <p:cNvSpPr/>
          <p:nvPr/>
        </p:nvSpPr>
        <p:spPr>
          <a:xfrm>
            <a:off x="1308896" y="45500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10DEDD-A65D-FE56-110D-6E34D9D38B35}"/>
              </a:ext>
            </a:extLst>
          </p:cNvPr>
          <p:cNvSpPr txBox="1"/>
          <p:nvPr/>
        </p:nvSpPr>
        <p:spPr>
          <a:xfrm>
            <a:off x="-14510" y="818661"/>
            <a:ext cx="2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Non-blood-feeding states</a:t>
            </a:r>
          </a:p>
          <a:p>
            <a:r>
              <a:rPr lang="en-US" sz="1400" dirty="0"/>
              <a:t>(Ovipositing, resting, etc.)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B0AA1-47D0-2AAA-BCCF-6F844FCE5A45}"/>
              </a:ext>
            </a:extLst>
          </p:cNvPr>
          <p:cNvGrpSpPr/>
          <p:nvPr/>
        </p:nvGrpSpPr>
        <p:grpSpPr>
          <a:xfrm>
            <a:off x="2859638" y="127267"/>
            <a:ext cx="8951361" cy="6406024"/>
            <a:chOff x="613385" y="357584"/>
            <a:chExt cx="1755228" cy="114562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8563BC0-C123-CED9-6F4D-50B51EC7F4D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26EC77-2D75-83A6-F759-D3AB6A5BE8AE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EAECD6-0383-E2A0-3DA8-4C94EBC6AE18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3363913" y="805448"/>
            <a:ext cx="292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Blood-feeding state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28B7ACE-B986-0F9D-996C-B9BA56A1ACFC}"/>
              </a:ext>
            </a:extLst>
          </p:cNvPr>
          <p:cNvSpPr/>
          <p:nvPr/>
        </p:nvSpPr>
        <p:spPr>
          <a:xfrm>
            <a:off x="3257211" y="3255327"/>
            <a:ext cx="1463040" cy="9144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C60F2B-8891-18FE-6631-C7C6F305E8A0}"/>
              </a:ext>
            </a:extLst>
          </p:cNvPr>
          <p:cNvSpPr/>
          <p:nvPr/>
        </p:nvSpPr>
        <p:spPr>
          <a:xfrm>
            <a:off x="5410082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7F71CCB-0A44-B180-DBE5-33FEF1C01604}"/>
              </a:ext>
            </a:extLst>
          </p:cNvPr>
          <p:cNvSpPr/>
          <p:nvPr/>
        </p:nvSpPr>
        <p:spPr>
          <a:xfrm>
            <a:off x="9715824" y="3255327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463BE31-2C23-EB53-999C-553F36E38DA9}"/>
              </a:ext>
            </a:extLst>
          </p:cNvPr>
          <p:cNvSpPr/>
          <p:nvPr/>
        </p:nvSpPr>
        <p:spPr>
          <a:xfrm>
            <a:off x="7562953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21B5C0-C56E-7020-0A52-3E81DC95373E}"/>
              </a:ext>
            </a:extLst>
          </p:cNvPr>
          <p:cNvGrpSpPr/>
          <p:nvPr/>
        </p:nvGrpSpPr>
        <p:grpSpPr>
          <a:xfrm>
            <a:off x="3257211" y="4801053"/>
            <a:ext cx="5768782" cy="914400"/>
            <a:chOff x="3257211" y="5245553"/>
            <a:chExt cx="5768782" cy="9144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668B25E-4405-7CB0-4490-A718A9787112}"/>
                </a:ext>
              </a:extLst>
            </p:cNvPr>
            <p:cNvSpPr/>
            <p:nvPr/>
          </p:nvSpPr>
          <p:spPr>
            <a:xfrm>
              <a:off x="3257211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ACE6C8F-93AF-919B-0AB2-4EB8C737BDD8}"/>
                </a:ext>
              </a:extLst>
            </p:cNvPr>
            <p:cNvSpPr/>
            <p:nvPr/>
          </p:nvSpPr>
          <p:spPr>
            <a:xfrm>
              <a:off x="5410082" y="5245553"/>
              <a:ext cx="1463040" cy="9144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7CAA429-9BEE-1F93-C114-AE77D5530F6A}"/>
                </a:ext>
              </a:extLst>
            </p:cNvPr>
            <p:cNvSpPr/>
            <p:nvPr/>
          </p:nvSpPr>
          <p:spPr>
            <a:xfrm>
              <a:off x="7562953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FCD92-7C9F-A7A0-B05A-062EAADC1159}"/>
              </a:ext>
            </a:extLst>
          </p:cNvPr>
          <p:cNvGrpSpPr/>
          <p:nvPr/>
        </p:nvGrpSpPr>
        <p:grpSpPr>
          <a:xfrm>
            <a:off x="8231598" y="330467"/>
            <a:ext cx="2527728" cy="307777"/>
            <a:chOff x="9130737" y="375450"/>
            <a:chExt cx="2527728" cy="3077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008B4A-2565-5A27-3849-5B248A27A32B}"/>
                </a:ext>
              </a:extLst>
            </p:cNvPr>
            <p:cNvSpPr/>
            <p:nvPr/>
          </p:nvSpPr>
          <p:spPr>
            <a:xfrm>
              <a:off x="9130737" y="439116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/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Makes contact with hosts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blipFill>
                  <a:blip r:embed="rId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FDC5-A8B2-8D7C-58B9-7F7EB90F26F0}"/>
              </a:ext>
            </a:extLst>
          </p:cNvPr>
          <p:cNvGrpSpPr/>
          <p:nvPr/>
        </p:nvGrpSpPr>
        <p:grpSpPr>
          <a:xfrm>
            <a:off x="8231598" y="732202"/>
            <a:ext cx="3286077" cy="307777"/>
            <a:chOff x="9130737" y="637060"/>
            <a:chExt cx="3286077" cy="3077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2A530A-8575-32F0-308F-BC816A4E85D7}"/>
                </a:ext>
              </a:extLst>
            </p:cNvPr>
            <p:cNvSpPr/>
            <p:nvPr/>
          </p:nvSpPr>
          <p:spPr>
            <a:xfrm>
              <a:off x="9130737" y="700726"/>
              <a:ext cx="182880" cy="182880"/>
            </a:xfrm>
            <a:prstGeom prst="ellipse">
              <a:avLst/>
            </a:prstGeom>
            <a:noFill/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/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Transmision to </a:t>
                  </a:r>
                  <a:r>
                    <a:rPr lang="en-US" sz="1400" b="1" u="sng" dirty="0"/>
                    <a:t>mosquito</a:t>
                  </a:r>
                  <a:r>
                    <a:rPr lang="en-US" sz="1400" dirty="0"/>
                    <a:t> possible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C219D2A-0EB6-B28B-C5FF-6FAE59232BC6}"/>
              </a:ext>
            </a:extLst>
          </p:cNvPr>
          <p:cNvGrpSpPr/>
          <p:nvPr/>
        </p:nvGrpSpPr>
        <p:grpSpPr>
          <a:xfrm>
            <a:off x="8231598" y="1133938"/>
            <a:ext cx="2947266" cy="307777"/>
            <a:chOff x="9135301" y="924921"/>
            <a:chExt cx="2947266" cy="30777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80EE72-78B4-2EDD-D34B-0685922E2F3B}"/>
                </a:ext>
              </a:extLst>
            </p:cNvPr>
            <p:cNvSpPr/>
            <p:nvPr/>
          </p:nvSpPr>
          <p:spPr>
            <a:xfrm>
              <a:off x="9135301" y="988587"/>
              <a:ext cx="182880" cy="18288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/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Transmission to </a:t>
                  </a:r>
                  <a:r>
                    <a:rPr lang="en-US" sz="1400" b="1" u="sng" dirty="0"/>
                    <a:t>host </a:t>
                  </a:r>
                  <a:r>
                    <a:rPr lang="en-US" sz="1400" dirty="0"/>
                    <a:t>possible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24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D32439A-8597-E5F2-43AA-DF0EB6C047FA}"/>
              </a:ext>
            </a:extLst>
          </p:cNvPr>
          <p:cNvSpPr/>
          <p:nvPr/>
        </p:nvSpPr>
        <p:spPr>
          <a:xfrm>
            <a:off x="3257211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CE6F8AF-7453-07D3-6E34-94A8559AC0D8}"/>
              </a:ext>
            </a:extLst>
          </p:cNvPr>
          <p:cNvSpPr/>
          <p:nvPr/>
        </p:nvSpPr>
        <p:spPr>
          <a:xfrm>
            <a:off x="5410082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164B71-B020-BE5C-9C33-17E969A8EF3D}"/>
              </a:ext>
            </a:extLst>
          </p:cNvPr>
          <p:cNvSpPr/>
          <p:nvPr/>
        </p:nvSpPr>
        <p:spPr>
          <a:xfrm>
            <a:off x="9715824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8648D8-BAAF-61B5-7CA3-4B1E279D8828}"/>
              </a:ext>
            </a:extLst>
          </p:cNvPr>
          <p:cNvSpPr/>
          <p:nvPr/>
        </p:nvSpPr>
        <p:spPr>
          <a:xfrm>
            <a:off x="7562953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8F1C78-8B88-BAA8-9A58-7B1FFED8C9C7}"/>
              </a:ext>
            </a:extLst>
          </p:cNvPr>
          <p:cNvGrpSpPr/>
          <p:nvPr/>
        </p:nvGrpSpPr>
        <p:grpSpPr>
          <a:xfrm rot="5400000">
            <a:off x="10400905" y="4898027"/>
            <a:ext cx="92879" cy="720452"/>
            <a:chOff x="10339413" y="4791564"/>
            <a:chExt cx="92879" cy="7204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CC35E86-AD65-50D6-D660-951F76445A7C}"/>
                </a:ext>
              </a:extLst>
            </p:cNvPr>
            <p:cNvSpPr/>
            <p:nvPr/>
          </p:nvSpPr>
          <p:spPr>
            <a:xfrm>
              <a:off x="10340852" y="47915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43DC94D-FB96-2A1C-0532-622B3D6325CA}"/>
                </a:ext>
              </a:extLst>
            </p:cNvPr>
            <p:cNvSpPr/>
            <p:nvPr/>
          </p:nvSpPr>
          <p:spPr>
            <a:xfrm>
              <a:off x="10339413" y="51060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1B6CC2A-2DE2-2C3C-9883-E0CEBF86E338}"/>
                </a:ext>
              </a:extLst>
            </p:cNvPr>
            <p:cNvSpPr/>
            <p:nvPr/>
          </p:nvSpPr>
          <p:spPr>
            <a:xfrm>
              <a:off x="10339413" y="54205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99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-36938" y="13829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Biting state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A762588-9C3A-F1D0-09F0-2748382D49C0}"/>
              </a:ext>
            </a:extLst>
          </p:cNvPr>
          <p:cNvGrpSpPr/>
          <p:nvPr/>
        </p:nvGrpSpPr>
        <p:grpSpPr>
          <a:xfrm>
            <a:off x="574829" y="516689"/>
            <a:ext cx="1566914" cy="6288135"/>
            <a:chOff x="435683" y="517412"/>
            <a:chExt cx="1566914" cy="62881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65BE50-6825-395E-C77E-50B8B2D68C12}"/>
                </a:ext>
              </a:extLst>
            </p:cNvPr>
            <p:cNvGrpSpPr/>
            <p:nvPr/>
          </p:nvGrpSpPr>
          <p:grpSpPr>
            <a:xfrm>
              <a:off x="579060" y="950575"/>
              <a:ext cx="1280161" cy="731520"/>
              <a:chOff x="613384" y="357585"/>
              <a:chExt cx="1755228" cy="114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AC4F150-8BB0-15F4-6E48-E6DDE8FA4207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45281E6-EE57-12D4-ED29-65DC1261F902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1656CFB-38D3-671E-7F3E-FDFB386F6D7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007919-4A9B-CDCC-7435-72FEB2B63F9E}"/>
                </a:ext>
              </a:extLst>
            </p:cNvPr>
            <p:cNvGrpSpPr/>
            <p:nvPr/>
          </p:nvGrpSpPr>
          <p:grpSpPr>
            <a:xfrm>
              <a:off x="579060" y="1975265"/>
              <a:ext cx="1280161" cy="731520"/>
              <a:chOff x="613384" y="357585"/>
              <a:chExt cx="1755228" cy="1145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74B1B70-73C6-B1D0-45BF-06080C96865E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B720518-B498-CC24-F558-5A73C97763E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04BFD-5239-4D34-AB8F-C9E05F0D639C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19E119-087D-741C-0C44-A4202E7B730B}"/>
                </a:ext>
              </a:extLst>
            </p:cNvPr>
            <p:cNvGrpSpPr/>
            <p:nvPr/>
          </p:nvGrpSpPr>
          <p:grpSpPr>
            <a:xfrm>
              <a:off x="579060" y="6074027"/>
              <a:ext cx="1280161" cy="731520"/>
              <a:chOff x="613384" y="357585"/>
              <a:chExt cx="1755228" cy="11456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DA5FDB6-7D63-B0FD-1785-65FEDC371586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8349629-4457-6A2A-08D6-1B504728074D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A0EE13-2E11-4F61-00B1-9182218E07B1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0DEDD-A65D-FE56-110D-6E34D9D38B35}"/>
                </a:ext>
              </a:extLst>
            </p:cNvPr>
            <p:cNvSpPr txBox="1"/>
            <p:nvPr/>
          </p:nvSpPr>
          <p:spPr>
            <a:xfrm>
              <a:off x="435683" y="517412"/>
              <a:ext cx="156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Biting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52255-4091-D977-7D51-6D231E6F1089}"/>
                </a:ext>
              </a:extLst>
            </p:cNvPr>
            <p:cNvGrpSpPr/>
            <p:nvPr/>
          </p:nvGrpSpPr>
          <p:grpSpPr>
            <a:xfrm>
              <a:off x="579060" y="2999955"/>
              <a:ext cx="1280161" cy="731520"/>
              <a:chOff x="613384" y="357585"/>
              <a:chExt cx="1755228" cy="11456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FB1DBEF-A7DB-9E9D-B872-057FE7FF1A1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667CC4-290D-36F4-2162-A508BA045BB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2F4B86-CA2D-7491-C3D9-C52717461A9D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74296-5737-8FF5-CAA4-C717C314FA96}"/>
                </a:ext>
              </a:extLst>
            </p:cNvPr>
            <p:cNvGrpSpPr/>
            <p:nvPr/>
          </p:nvGrpSpPr>
          <p:grpSpPr>
            <a:xfrm>
              <a:off x="579060" y="4024645"/>
              <a:ext cx="1280161" cy="731520"/>
              <a:chOff x="613384" y="357585"/>
              <a:chExt cx="1755228" cy="114562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EE43B0-93A2-C0DF-DA23-9576B98C60D3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C8B39CB-A1BE-79A2-B529-E45F5EED3BA1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370586C-C4E5-4CD5-867B-E4EC435913C8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91FA6C-63A5-2A09-CAC0-D9C4D7CA8252}"/>
                </a:ext>
              </a:extLst>
            </p:cNvPr>
            <p:cNvGrpSpPr/>
            <p:nvPr/>
          </p:nvGrpSpPr>
          <p:grpSpPr>
            <a:xfrm>
              <a:off x="579060" y="5049335"/>
              <a:ext cx="1280161" cy="731520"/>
              <a:chOff x="613384" y="357585"/>
              <a:chExt cx="1755228" cy="114562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2D2DE8-D78D-DC70-4E56-E3C08018FA6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50C920-3AE7-FA77-5562-8A0D20A36128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E9DE94-BB93-0709-9C59-C34256EA720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46AD35C-5932-C0F0-222E-68ABC8DF779B}"/>
              </a:ext>
            </a:extLst>
          </p:cNvPr>
          <p:cNvGrpSpPr/>
          <p:nvPr/>
        </p:nvGrpSpPr>
        <p:grpSpPr>
          <a:xfrm>
            <a:off x="2807713" y="517412"/>
            <a:ext cx="1776436" cy="6287412"/>
            <a:chOff x="2687100" y="517412"/>
            <a:chExt cx="1776436" cy="628741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3A28C94-DA20-B87E-742B-FA7941723364}"/>
                </a:ext>
              </a:extLst>
            </p:cNvPr>
            <p:cNvSpPr/>
            <p:nvPr/>
          </p:nvSpPr>
          <p:spPr>
            <a:xfrm>
              <a:off x="2935238" y="94985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E0D574-45D0-9A02-16E0-1A99151FEB4C}"/>
                </a:ext>
              </a:extLst>
            </p:cNvPr>
            <p:cNvSpPr/>
            <p:nvPr/>
          </p:nvSpPr>
          <p:spPr>
            <a:xfrm>
              <a:off x="2935238" y="197454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CB1F04-3B08-115C-D063-654E9320934E}"/>
                </a:ext>
              </a:extLst>
            </p:cNvPr>
            <p:cNvSpPr/>
            <p:nvPr/>
          </p:nvSpPr>
          <p:spPr>
            <a:xfrm>
              <a:off x="2935238" y="6073304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E5CA44-D31E-721D-090D-836C4D11B489}"/>
                </a:ext>
              </a:extLst>
            </p:cNvPr>
            <p:cNvSpPr txBox="1"/>
            <p:nvPr/>
          </p:nvSpPr>
          <p:spPr>
            <a:xfrm>
              <a:off x="2687100" y="517412"/>
              <a:ext cx="1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Contact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290142E-6B45-12D5-BF7D-B45C609D5C89}"/>
                </a:ext>
              </a:extLst>
            </p:cNvPr>
            <p:cNvSpPr/>
            <p:nvPr/>
          </p:nvSpPr>
          <p:spPr>
            <a:xfrm>
              <a:off x="2935238" y="299923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EEEE2A-BA85-461A-748E-C7281115A963}"/>
                </a:ext>
              </a:extLst>
            </p:cNvPr>
            <p:cNvSpPr/>
            <p:nvPr/>
          </p:nvSpPr>
          <p:spPr>
            <a:xfrm>
              <a:off x="2935238" y="402392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4C85A7D-D25D-BA26-9521-BD9DD8D814B6}"/>
                </a:ext>
              </a:extLst>
            </p:cNvPr>
            <p:cNvSpPr/>
            <p:nvPr/>
          </p:nvSpPr>
          <p:spPr>
            <a:xfrm>
              <a:off x="2935238" y="504861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A09FA0-8B29-FB04-156B-F73249474AEE}"/>
              </a:ext>
            </a:extLst>
          </p:cNvPr>
          <p:cNvGrpSpPr/>
          <p:nvPr/>
        </p:nvGrpSpPr>
        <p:grpSpPr>
          <a:xfrm>
            <a:off x="5250119" y="278876"/>
            <a:ext cx="2869096" cy="6525948"/>
            <a:chOff x="4510209" y="278876"/>
            <a:chExt cx="2869096" cy="65259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97DEC5-D166-EB53-4E26-6A83C43DC807}"/>
                </a:ext>
              </a:extLst>
            </p:cNvPr>
            <p:cNvSpPr txBox="1"/>
            <p:nvPr/>
          </p:nvSpPr>
          <p:spPr>
            <a:xfrm>
              <a:off x="4510209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Transmission to mosquito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00CC45-F531-E7E9-B177-7DD143EF6F2A}"/>
                </a:ext>
              </a:extLst>
            </p:cNvPr>
            <p:cNvGrpSpPr/>
            <p:nvPr/>
          </p:nvGrpSpPr>
          <p:grpSpPr>
            <a:xfrm>
              <a:off x="5304677" y="949852"/>
              <a:ext cx="1280160" cy="5854972"/>
              <a:chOff x="5138660" y="949852"/>
              <a:chExt cx="1280160" cy="585497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94276DE-D7D8-3F1F-C434-6DFE97FF548E}"/>
                  </a:ext>
                </a:extLst>
              </p:cNvPr>
              <p:cNvSpPr/>
              <p:nvPr/>
            </p:nvSpPr>
            <p:spPr>
              <a:xfrm>
                <a:off x="5138660" y="94985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A4ED749-1D0E-790D-0885-6574E57F2F61}"/>
                  </a:ext>
                </a:extLst>
              </p:cNvPr>
              <p:cNvSpPr/>
              <p:nvPr/>
            </p:nvSpPr>
            <p:spPr>
              <a:xfrm>
                <a:off x="5138660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1DA4258-CB28-7B9A-81FB-A8597F564387}"/>
                  </a:ext>
                </a:extLst>
              </p:cNvPr>
              <p:cNvSpPr/>
              <p:nvPr/>
            </p:nvSpPr>
            <p:spPr>
              <a:xfrm>
                <a:off x="5138660" y="6073304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A9A1B9-6109-1AF5-1E5B-1AC06C25CCF5}"/>
                  </a:ext>
                </a:extLst>
              </p:cNvPr>
              <p:cNvSpPr/>
              <p:nvPr/>
            </p:nvSpPr>
            <p:spPr>
              <a:xfrm>
                <a:off x="5138660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1A5E775-5409-41F2-6D50-810256620462}"/>
                  </a:ext>
                </a:extLst>
              </p:cNvPr>
              <p:cNvSpPr/>
              <p:nvPr/>
            </p:nvSpPr>
            <p:spPr>
              <a:xfrm>
                <a:off x="5138660" y="4023922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413B5F-AD13-11C3-25B0-3E619F03ACF5}"/>
                  </a:ext>
                </a:extLst>
              </p:cNvPr>
              <p:cNvSpPr/>
              <p:nvPr/>
            </p:nvSpPr>
            <p:spPr>
              <a:xfrm>
                <a:off x="5138660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D6B78A-5C43-8FFA-C0C0-1EF65BE9B14D}"/>
              </a:ext>
            </a:extLst>
          </p:cNvPr>
          <p:cNvGrpSpPr/>
          <p:nvPr/>
        </p:nvGrpSpPr>
        <p:grpSpPr>
          <a:xfrm>
            <a:off x="8785186" y="270864"/>
            <a:ext cx="2869096" cy="6525948"/>
            <a:chOff x="7744892" y="278876"/>
            <a:chExt cx="2869096" cy="65259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EF5922-D7D4-C7E7-6ECF-9EFA3ECCC4B3}"/>
                </a:ext>
              </a:extLst>
            </p:cNvPr>
            <p:cNvSpPr txBox="1"/>
            <p:nvPr/>
          </p:nvSpPr>
          <p:spPr>
            <a:xfrm>
              <a:off x="7744892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Transmission to host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9BCD125-0DCE-5955-7F10-E1E480DADDE6}"/>
                </a:ext>
              </a:extLst>
            </p:cNvPr>
            <p:cNvGrpSpPr/>
            <p:nvPr/>
          </p:nvGrpSpPr>
          <p:grpSpPr>
            <a:xfrm>
              <a:off x="8539360" y="949852"/>
              <a:ext cx="1280160" cy="5854972"/>
              <a:chOff x="8373343" y="949852"/>
              <a:chExt cx="1280160" cy="58549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558D287-83E6-21BA-032D-4D49CE495ED6}"/>
                  </a:ext>
                </a:extLst>
              </p:cNvPr>
              <p:cNvSpPr/>
              <p:nvPr/>
            </p:nvSpPr>
            <p:spPr>
              <a:xfrm>
                <a:off x="8373343" y="94985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BA9588E-9776-FA7E-2E06-CE4D323A6FCD}"/>
                  </a:ext>
                </a:extLst>
              </p:cNvPr>
              <p:cNvSpPr/>
              <p:nvPr/>
            </p:nvSpPr>
            <p:spPr>
              <a:xfrm>
                <a:off x="8373343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DC75E7D-5A74-5D63-6247-A8CEBC0B0A1F}"/>
                  </a:ext>
                </a:extLst>
              </p:cNvPr>
              <p:cNvSpPr/>
              <p:nvPr/>
            </p:nvSpPr>
            <p:spPr>
              <a:xfrm>
                <a:off x="8373343" y="6073304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E489010-3053-B825-E706-73B5308F8D2B}"/>
                  </a:ext>
                </a:extLst>
              </p:cNvPr>
              <p:cNvSpPr/>
              <p:nvPr/>
            </p:nvSpPr>
            <p:spPr>
              <a:xfrm>
                <a:off x="8373343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3A8B41C-E573-9DFB-0DBC-71D0B8B363C2}"/>
                  </a:ext>
                </a:extLst>
              </p:cNvPr>
              <p:cNvSpPr/>
              <p:nvPr/>
            </p:nvSpPr>
            <p:spPr>
              <a:xfrm>
                <a:off x="8373343" y="402392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20BCF8-BBF7-856D-075D-87895A1466F8}"/>
                  </a:ext>
                </a:extLst>
              </p:cNvPr>
              <p:cNvSpPr/>
              <p:nvPr/>
            </p:nvSpPr>
            <p:spPr>
              <a:xfrm>
                <a:off x="8373343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39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103170</TotalTime>
  <Words>5786</Words>
  <Application>Microsoft Office PowerPoint</Application>
  <PresentationFormat>Widescreen</PresentationFormat>
  <Paragraphs>1109</Paragraphs>
  <Slides>112</Slides>
  <Notes>35</Notes>
  <HiddenSlides>18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  <vt:lpstr>The blood-feeding process</vt:lpstr>
      <vt:lpstr>The real blood-feeding process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150</cp:revision>
  <dcterms:created xsi:type="dcterms:W3CDTF">2024-06-14T19:36:46Z</dcterms:created>
  <dcterms:modified xsi:type="dcterms:W3CDTF">2024-10-08T20:30:41Z</dcterms:modified>
</cp:coreProperties>
</file>